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537F2-F308-406E-B2CA-FE9E44FF344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3644A2-F5C5-4BC8-A51E-C49E12F1D12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“Exploring Identity”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Personal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Topic of essay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sz="4400" dirty="0" smtClean="0"/>
              <a:t>Who am I? Why does it matter/in what ways is my identity significant, and to whom?</a:t>
            </a:r>
          </a:p>
          <a:p>
            <a:r>
              <a:rPr lang="en-CA" sz="4400" dirty="0" smtClean="0"/>
              <a:t>minimum 500 words; double-spaced</a:t>
            </a:r>
          </a:p>
          <a:p>
            <a:r>
              <a:rPr lang="en-CA" sz="4400" dirty="0" smtClean="0"/>
              <a:t>Due </a:t>
            </a:r>
            <a:r>
              <a:rPr lang="en-CA" sz="4400" smtClean="0"/>
              <a:t>October 7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00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Personal Essay Features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/>
              <a:t>-is about </a:t>
            </a:r>
            <a:r>
              <a:rPr lang="en-CA" sz="2800" b="1" dirty="0"/>
              <a:t>YOU</a:t>
            </a:r>
            <a:r>
              <a:rPr lang="en-CA" sz="2800" dirty="0"/>
              <a:t> and your opinions (and use first-person perspective</a:t>
            </a:r>
            <a:r>
              <a:rPr lang="en-CA" sz="2800" dirty="0" smtClean="0"/>
              <a:t>)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 smtClean="0"/>
              <a:t>-discusses </a:t>
            </a:r>
            <a:r>
              <a:rPr lang="en-CA" sz="2800" b="1" dirty="0" smtClean="0"/>
              <a:t>your experiences</a:t>
            </a:r>
            <a:endParaRPr lang="en-CA" b="1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/>
              <a:t>-is </a:t>
            </a:r>
            <a:r>
              <a:rPr lang="en-CA" sz="2800" b="1" dirty="0"/>
              <a:t>flexible</a:t>
            </a:r>
            <a:r>
              <a:rPr lang="en-CA" sz="2800" dirty="0"/>
              <a:t> in length, </a:t>
            </a:r>
            <a:r>
              <a:rPr lang="en-CA" sz="2800" dirty="0" smtClean="0"/>
              <a:t>style, and is more conversational/informal</a:t>
            </a:r>
            <a:endParaRPr lang="en-CA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/>
              <a:t>-used to prove a </a:t>
            </a:r>
            <a:r>
              <a:rPr lang="en-CA" sz="2800" b="1" dirty="0"/>
              <a:t>point or significance about your life or something you care about</a:t>
            </a:r>
            <a:endParaRPr lang="en-CA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/>
              <a:t>-</a:t>
            </a:r>
            <a:r>
              <a:rPr lang="en-CA" sz="2800" dirty="0" smtClean="0"/>
              <a:t>uses </a:t>
            </a:r>
            <a:r>
              <a:rPr lang="en-CA" sz="2800" dirty="0"/>
              <a:t>a number of various </a:t>
            </a:r>
            <a:r>
              <a:rPr lang="en-CA" sz="2800" b="1" dirty="0"/>
              <a:t>stylistic devices</a:t>
            </a:r>
            <a:endParaRPr lang="en-CA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b="1" dirty="0"/>
              <a:t>-the thesis </a:t>
            </a:r>
            <a:r>
              <a:rPr lang="en-CA" sz="2800" dirty="0"/>
              <a:t>can be at the </a:t>
            </a:r>
            <a:r>
              <a:rPr lang="en-CA" sz="2800" b="1" dirty="0"/>
              <a:t>beginning or the end </a:t>
            </a:r>
            <a:r>
              <a:rPr lang="en-CA" sz="2800" dirty="0"/>
              <a:t>of the </a:t>
            </a:r>
            <a:r>
              <a:rPr lang="en-CA" sz="2800" dirty="0" smtClean="0"/>
              <a:t>essay</a:t>
            </a:r>
            <a:r>
              <a:rPr lang="en-CA" dirty="0" smtClean="0"/>
              <a:t>, </a:t>
            </a:r>
            <a:r>
              <a:rPr lang="en-CA" sz="2800" dirty="0" smtClean="0"/>
              <a:t>or even simply implied throughout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 smtClean="0"/>
              <a:t>-has a clear voice/tone reflecting you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CA" sz="2800" dirty="0" smtClean="0"/>
              <a:t>-contains some or much emotion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*Brainstorm </a:t>
            </a:r>
            <a:r>
              <a:rPr lang="en-CA" dirty="0"/>
              <a:t>a list of ideas that you potentially can explore such as</a:t>
            </a:r>
          </a:p>
          <a:p>
            <a:pPr fontAlgn="base"/>
            <a:r>
              <a:rPr lang="en-CA" dirty="0"/>
              <a:t>What are the factors that contribute to my identity?</a:t>
            </a:r>
          </a:p>
          <a:p>
            <a:pPr fontAlgn="base"/>
            <a:r>
              <a:rPr lang="en-CA" dirty="0"/>
              <a:t>How do other people perceive my identity?</a:t>
            </a:r>
          </a:p>
          <a:p>
            <a:pPr fontAlgn="base"/>
            <a:r>
              <a:rPr lang="en-CA" dirty="0"/>
              <a:t>What are the aspects of my identity that I want people to know?</a:t>
            </a:r>
          </a:p>
          <a:p>
            <a:pPr fontAlgn="base"/>
            <a:r>
              <a:rPr lang="en-CA" dirty="0"/>
              <a:t>How does my identity impact my relationships?</a:t>
            </a:r>
          </a:p>
          <a:p>
            <a:pPr fontAlgn="base"/>
            <a:r>
              <a:rPr lang="en-CA" dirty="0"/>
              <a:t>What kinds of choices have I made/will I make that contribute to my identity</a:t>
            </a:r>
            <a:r>
              <a:rPr lang="en-CA" dirty="0" smtClean="0"/>
              <a:t>?           (simply suggestions)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4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Start to organize the structure of your essay: how will these ideas go together, in what order?  What ideas will you keep and what will you discard?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0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Think specifically about your sentences, your choice of words, your paragraph lengths. What decisions can you make that will portray your voice, your intention, your opinions, your emotion?</a:t>
            </a:r>
          </a:p>
          <a:p>
            <a:endParaRPr lang="en-CA" dirty="0"/>
          </a:p>
          <a:p>
            <a:r>
              <a:rPr lang="en-CA" dirty="0" smtClean="0"/>
              <a:t>What style devices are you going to use to engage your reader? Imagery? Metaphor? Irony? Hyperbole? Repetition?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785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Ask yourself: have I made a </a:t>
            </a:r>
            <a:r>
              <a:rPr lang="en-CA" b="1" dirty="0" smtClean="0"/>
              <a:t>personal statement? Does my essay have a clear “point”? (if not, think about what you’re trying to say, and say it!)</a:t>
            </a:r>
          </a:p>
          <a:p>
            <a:endParaRPr lang="en-CA" b="1" dirty="0"/>
          </a:p>
          <a:p>
            <a:r>
              <a:rPr lang="en-CA" dirty="0" smtClean="0"/>
              <a:t>Read over your essay; does it flow well?  Have you used transitions to guide your reader?  Is everything coherent/clear?  Are ideas in a logical order? Is it too wordy in some places, or not </a:t>
            </a:r>
            <a:r>
              <a:rPr lang="en-CA" smtClean="0"/>
              <a:t>descriptive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09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374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Personal Essay</vt:lpstr>
      <vt:lpstr>Topic of essay</vt:lpstr>
      <vt:lpstr>Personal Essay Features</vt:lpstr>
      <vt:lpstr>Step One</vt:lpstr>
      <vt:lpstr>Step Two</vt:lpstr>
      <vt:lpstr>Step Three</vt:lpstr>
      <vt:lpstr>Step Four</vt:lpstr>
    </vt:vector>
  </TitlesOfParts>
  <Company>SD37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Essay</dc:title>
  <dc:creator>Windows User</dc:creator>
  <cp:lastModifiedBy>Windows User</cp:lastModifiedBy>
  <cp:revision>5</cp:revision>
  <dcterms:created xsi:type="dcterms:W3CDTF">2019-09-27T17:16:45Z</dcterms:created>
  <dcterms:modified xsi:type="dcterms:W3CDTF">2019-10-01T16:16:02Z</dcterms:modified>
</cp:coreProperties>
</file>